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2" r:id="rId2"/>
    <p:sldId id="263" r:id="rId3"/>
    <p:sldId id="260" r:id="rId4"/>
    <p:sldId id="258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84" r:id="rId13"/>
    <p:sldId id="286" r:id="rId14"/>
    <p:sldId id="285" r:id="rId15"/>
    <p:sldId id="287" r:id="rId16"/>
    <p:sldId id="270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8" r:id="rId29"/>
    <p:sldId id="290" r:id="rId30"/>
    <p:sldId id="292" r:id="rId31"/>
    <p:sldId id="291" r:id="rId32"/>
    <p:sldId id="293" r:id="rId33"/>
    <p:sldId id="294" r:id="rId34"/>
    <p:sldId id="289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2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6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hdphoto" Target="../media/hdphoto19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23.wdp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7" Type="http://schemas.microsoft.com/office/2007/relationships/hdphoto" Target="../media/hdphoto2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28.wdp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60.png"/><Relationship Id="rId4" Type="http://schemas.microsoft.com/office/2007/relationships/hdphoto" Target="../media/hdphoto30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2" b="89796" l="5391" r="100000">
                        <a14:foregroundMark x1="52695" y1="54780" x2="52695" y2="54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5818" y="2681212"/>
            <a:ext cx="4824537" cy="271971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20" b="84300" l="0" r="840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84" r="16181" b="26284"/>
          <a:stretch/>
        </p:blipFill>
        <p:spPr>
          <a:xfrm rot="5400000">
            <a:off x="1003918" y="2820618"/>
            <a:ext cx="5826440" cy="18586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9" b="89903" l="2544" r="97396">
                        <a14:foregroundMark x1="78861" y1="46402" x2="78861" y2="4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66" r="17051" b="22866"/>
          <a:stretch/>
        </p:blipFill>
        <p:spPr>
          <a:xfrm rot="5400000">
            <a:off x="3270957" y="2920049"/>
            <a:ext cx="5688633" cy="20980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95083" y="2628796"/>
            <a:ext cx="4697759" cy="26482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42683" y="2781196"/>
            <a:ext cx="4697759" cy="26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4" b="95489" l="0" r="89885">
                        <a14:foregroundMark x1="9146" y1="24490" x2="9146" y2="24490"/>
                        <a14:foregroundMark x1="11811" y1="36735" x2="11811" y2="36735"/>
                        <a14:foregroundMark x1="17807" y1="51665" x2="17807" y2="51665"/>
                        <a14:foregroundMark x1="25803" y1="46617" x2="25803" y2="46617"/>
                        <a14:foregroundMark x1="31799" y1="37916" x2="31799" y2="37916"/>
                        <a14:foregroundMark x1="30709" y1="61547" x2="30709" y2="61547"/>
                        <a14:foregroundMark x1="30709" y1="73362" x2="30709" y2="73362"/>
                        <a14:foregroundMark x1="21805" y1="65091" x2="21805" y2="65091"/>
                        <a14:foregroundMark x1="5391" y1="74221" x2="5391" y2="74221"/>
                        <a14:foregroundMark x1="17383" y1="70247" x2="17383" y2="70247"/>
                        <a14:foregroundMark x1="11145" y1="62728" x2="11145" y2="62728"/>
                        <a14:foregroundMark x1="22714" y1="75403" x2="22714" y2="75403"/>
                        <a14:foregroundMark x1="28468" y1="79270" x2="28468" y2="79270"/>
                        <a14:foregroundMark x1="24470" y1="79699" x2="24470" y2="79699"/>
                        <a14:foregroundMark x1="27377" y1="32760" x2="27377" y2="32760"/>
                        <a14:foregroundMark x1="33616" y1="17401" x2="33616" y2="17401"/>
                        <a14:foregroundMark x1="31799" y1="44576" x2="31799" y2="44576"/>
                        <a14:foregroundMark x1="50697" y1="58754" x2="50697" y2="58754"/>
                        <a14:foregroundMark x1="60024" y1="44253" x2="60024" y2="44253"/>
                        <a14:foregroundMark x1="32950" y1="26853" x2="32950" y2="26853"/>
                        <a14:foregroundMark x1="36705" y1="15789" x2="36705" y2="15789"/>
                        <a14:foregroundMark x1="36947" y1="75403" x2="36947" y2="75403"/>
                        <a14:foregroundMark x1="41127" y1="80451" x2="41127" y2="80451"/>
                        <a14:foregroundMark x1="57783" y1="23201" x2="57783" y2="23201"/>
                        <a14:foregroundMark x1="42944" y1="12030" x2="42944" y2="12030"/>
                        <a14:foregroundMark x1="39431" y1="9667" x2="39431" y2="9667"/>
                        <a14:foregroundMark x1="34282" y1="12567" x2="34282" y2="12567"/>
                        <a14:foregroundMark x1="45669" y1="10741" x2="45669" y2="10741"/>
                        <a14:foregroundMark x1="47789" y1="8271" x2="47789" y2="8271"/>
                        <a14:foregroundMark x1="49788" y1="9023" x2="49788" y2="9023"/>
                        <a14:foregroundMark x1="39431" y1="79699" x2="39431" y2="79699"/>
                        <a14:foregroundMark x1="35433" y1="82170" x2="35433" y2="82170"/>
                        <a14:foregroundMark x1="37250" y1="84640" x2="37250" y2="84640"/>
                        <a14:foregroundMark x1="41308" y1="85392" x2="41308" y2="85392"/>
                        <a14:foregroundMark x1="47547" y1="83351" x2="47547" y2="83351"/>
                        <a14:foregroundMark x1="44700" y1="84103" x2="44700" y2="84103"/>
                        <a14:foregroundMark x1="45488" y1="87755" x2="45488" y2="87755"/>
                        <a14:foregroundMark x1="40521" y1="87111" x2="40521" y2="87111"/>
                        <a14:foregroundMark x1="42217" y1="87111" x2="42217" y2="87111"/>
                        <a14:foregroundMark x1="40521" y1="88400" x2="40521" y2="88400"/>
                        <a14:foregroundMark x1="49970" y1="85392" x2="49970" y2="85392"/>
                        <a14:foregroundMark x1="44155" y1="88722" x2="44155" y2="88722"/>
                        <a14:foregroundMark x1="37916" y1="11923" x2="37916" y2="11923"/>
                        <a14:foregroundMark x1="35918" y1="12245" x2="35918" y2="12245"/>
                        <a14:foregroundMark x1="32102" y1="14286" x2="32102" y2="14286"/>
                        <a14:backgroundMark x1="30588" y1="9989" x2="30588" y2="9989"/>
                        <a14:backgroundMark x1="31738" y1="92911" x2="31738" y2="9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501"/>
          <a:stretch/>
        </p:blipFill>
        <p:spPr>
          <a:xfrm rot="5400000">
            <a:off x="-900610" y="2720123"/>
            <a:ext cx="5040561" cy="38660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3961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553"/>
          <a:stretch/>
        </p:blipFill>
        <p:spPr>
          <a:xfrm rot="5400000">
            <a:off x="3198016" y="2847107"/>
            <a:ext cx="5484271" cy="34563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4" b="89936" l="0" r="89968">
                        <a14:foregroundMark x1="67317" y1="55717" x2="67317" y2="55717"/>
                        <a14:foregroundMark x1="66954" y1="44203" x2="66954" y2="44203"/>
                        <a14:foregroundMark x1="67317" y1="37118" x2="67317" y2="37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26"/>
          <a:stretch/>
        </p:blipFill>
        <p:spPr>
          <a:xfrm rot="5400000">
            <a:off x="6785280" y="2683394"/>
            <a:ext cx="5349774" cy="3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460" b="74329" l="0" r="84434">
                        <a14:foregroundMark x1="20594" y1="68636" x2="20594" y2="68636"/>
                        <a14:foregroundMark x1="24167" y1="66595" x2="24167" y2="66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78" r="14911" b="23186"/>
          <a:stretch/>
        </p:blipFill>
        <p:spPr>
          <a:xfrm rot="5700000">
            <a:off x="2162853" y="2274499"/>
            <a:ext cx="5835377" cy="24640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73108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47" r="10296" b="27765"/>
          <a:stretch/>
        </p:blipFill>
        <p:spPr>
          <a:xfrm rot="5400000">
            <a:off x="4391980" y="2024844"/>
            <a:ext cx="6264696" cy="2448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3" b="89936" l="0" r="92465">
                        <a14:foregroundMark x1="9079" y1="29630" x2="9079" y2="29630"/>
                        <a14:foregroundMark x1="69088" y1="25121" x2="69088" y2="25121"/>
                        <a14:foregroundMark x1="70222" y1="73349" x2="70222" y2="73349"/>
                        <a14:foregroundMark x1="75987" y1="73188" x2="75987" y2="73188"/>
                        <a14:foregroundMark x1="77576" y1="75121" x2="77576" y2="75121"/>
                        <a14:foregroundMark x1="78121" y1="76087" x2="78121" y2="7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01088" y="1802642"/>
            <a:ext cx="6408712" cy="36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90" b="97315" l="0" r="835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199" r="17451"/>
          <a:stretch/>
        </p:blipFill>
        <p:spPr>
          <a:xfrm rot="5400000">
            <a:off x="-1612597" y="2196773"/>
            <a:ext cx="5661248" cy="308514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2" b="96778" l="0" r="69049">
                        <a14:foregroundMark x1="64567" y1="49731" x2="64567" y2="49731"/>
                        <a14:foregroundMark x1="63537" y1="46079" x2="63537" y2="46079"/>
                        <a14:foregroundMark x1="64749" y1="50483" x2="64749" y2="50483"/>
                        <a14:foregroundMark x1="64809" y1="55102" x2="64809" y2="55102"/>
                        <a14:foregroundMark x1="64204" y1="60473" x2="64204" y2="60473"/>
                        <a14:foregroundMark x1="64022" y1="62299" x2="64022" y2="62299"/>
                        <a14:foregroundMark x1="64143" y1="65091" x2="64143" y2="65091"/>
                        <a14:foregroundMark x1="63901" y1="65951" x2="63901" y2="65951"/>
                        <a14:foregroundMark x1="65354" y1="78518" x2="65354" y2="78518"/>
                        <a14:foregroundMark x1="64567" y1="72503" x2="64567" y2="72503"/>
                        <a14:foregroundMark x1="64204" y1="53061" x2="64204" y2="53061"/>
                        <a14:foregroundMark x1="65778" y1="31686" x2="65778" y2="31686"/>
                        <a14:foregroundMark x1="67535" y1="32116" x2="67535" y2="32116"/>
                        <a14:backgroundMark x1="7571" y1="31364" x2="7571" y2="31364"/>
                        <a14:backgroundMark x1="8722" y1="84962" x2="8722" y2="84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00"/>
          <a:stretch/>
        </p:blipFill>
        <p:spPr>
          <a:xfrm rot="5400000">
            <a:off x="2486257" y="2202375"/>
            <a:ext cx="4725146" cy="386602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21251"/>
          <a:stretch/>
        </p:blipFill>
        <p:spPr>
          <a:xfrm rot="5400000">
            <a:off x="5820938" y="1806329"/>
            <a:ext cx="4536506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7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08384" y="952411"/>
            <a:ext cx="5534025" cy="4914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92696"/>
            <a:ext cx="55911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788" b="90000" l="5170" r="89984">
                        <a14:foregroundMark x1="34976" y1="75091" x2="34976" y2="75091"/>
                        <a14:foregroundMark x1="42730" y1="76000" x2="42730" y2="76000"/>
                        <a14:foregroundMark x1="47415" y1="76606" x2="47415" y2="76606"/>
                        <a14:foregroundMark x1="31018" y1="74545" x2="31018" y2="74545"/>
                        <a14:foregroundMark x1="26494" y1="72606" x2="26494" y2="72606"/>
                        <a14:foregroundMark x1="28837" y1="73758" x2="28837" y2="73758"/>
                        <a14:foregroundMark x1="37318" y1="75394" x2="37318" y2="75394"/>
                        <a14:foregroundMark x1="39499" y1="76121" x2="39499" y2="76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21" r="4801" b="18480"/>
          <a:stretch/>
        </p:blipFill>
        <p:spPr>
          <a:xfrm>
            <a:off x="-211460" y="1844824"/>
            <a:ext cx="4896544" cy="3744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44" b="96301" l="9914" r="899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56" r="21729"/>
          <a:stretch/>
        </p:blipFill>
        <p:spPr>
          <a:xfrm rot="16200000">
            <a:off x="5372708" y="1044116"/>
            <a:ext cx="4248472" cy="51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83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8012540" y="2626947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32119"/>
            <a:ext cx="1640340" cy="51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321119"/>
            <a:ext cx="1231638" cy="10156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Mongoose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321119"/>
            <a:ext cx="1080120" cy="1015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329448"/>
            <a:ext cx="1080120" cy="1015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2893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2893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</a:t>
            </a:r>
            <a:r>
              <a:rPr lang="de-DE" sz="1000" dirty="0"/>
              <a:t>1</a:t>
            </a:r>
            <a:r>
              <a:rPr lang="de-DE" sz="1000" dirty="0" smtClean="0"/>
              <a:t>0Hz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7204293" y="2892839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8023847" y="32674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1" y="3345088"/>
            <a:ext cx="2191707" cy="127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8014397" y="204089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881575" y="1196627"/>
            <a:ext cx="83386" cy="2182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7221543" y="2209158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  <p:sp>
        <p:nvSpPr>
          <p:cNvPr id="85" name="Textfeld 84"/>
          <p:cNvSpPr txBox="1"/>
          <p:nvPr/>
        </p:nvSpPr>
        <p:spPr>
          <a:xfrm>
            <a:off x="6483502" y="2513474"/>
            <a:ext cx="596053" cy="70788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Run </a:t>
            </a:r>
          </a:p>
          <a:p>
            <a:r>
              <a:rPr lang="de-DE" sz="1000" dirty="0" err="1" smtClean="0"/>
              <a:t>control</a:t>
            </a:r>
            <a:r>
              <a:rPr lang="de-DE" sz="1000" dirty="0" smtClean="0"/>
              <a:t> </a:t>
            </a:r>
          </a:p>
          <a:p>
            <a:r>
              <a:rPr lang="de-DE" sz="1000" dirty="0" err="1" smtClean="0"/>
              <a:t>loop</a:t>
            </a:r>
            <a:r>
              <a:rPr lang="de-DE" sz="1000" dirty="0" smtClean="0"/>
              <a:t> at </a:t>
            </a:r>
          </a:p>
          <a:p>
            <a:r>
              <a:rPr lang="de-DE" sz="1000" dirty="0" smtClean="0"/>
              <a:t>100 Hz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522" y1="28260" x2="47522" y2="28260"/>
                        <a14:backgroundMark x1="47658" y1="44936" x2="47658" y2="44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15751" r="27551" b="23350"/>
          <a:stretch/>
        </p:blipFill>
        <p:spPr>
          <a:xfrm rot="5400000">
            <a:off x="-2160748" y="1088740"/>
            <a:ext cx="5256584" cy="417646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17051" r="19676" b="21000"/>
          <a:stretch/>
        </p:blipFill>
        <p:spPr>
          <a:xfrm rot="5400000">
            <a:off x="6633829" y="1619199"/>
            <a:ext cx="4752528" cy="311554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61" b="97514" l="9914" r="89950">
                        <a14:backgroundMark x1="51342" y1="74955" x2="51342" y2="74955"/>
                        <a14:backgroundMark x1="52387" y1="34142" x2="52387" y2="34142"/>
                        <a14:backgroundMark x1="49204" y1="31110" x2="49204" y2="311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6817" r="11013" b="1833"/>
          <a:stretch/>
        </p:blipFill>
        <p:spPr>
          <a:xfrm rot="5400000">
            <a:off x="2163599" y="1012865"/>
            <a:ext cx="5294091" cy="479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970" b="83091" l="9855" r="749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0" t="27622" r="23001" b="15678"/>
          <a:stretch/>
        </p:blipFill>
        <p:spPr>
          <a:xfrm>
            <a:off x="899592" y="1916832"/>
            <a:ext cx="3528392" cy="388843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347" b="89994" l="6367" r="899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3" t="22700" r="10625" b="9050"/>
          <a:stretch/>
        </p:blipFill>
        <p:spPr>
          <a:xfrm rot="5400000">
            <a:off x="3477479" y="1427178"/>
            <a:ext cx="593345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01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1259632" y="764704"/>
            <a:ext cx="5721864" cy="4536504"/>
            <a:chOff x="3962704" y="797936"/>
            <a:chExt cx="5721864" cy="4536504"/>
          </a:xfrm>
        </p:grpSpPr>
        <p:grpSp>
          <p:nvGrpSpPr>
            <p:cNvPr id="7" name="Gruppieren 6"/>
            <p:cNvGrpSpPr/>
            <p:nvPr/>
          </p:nvGrpSpPr>
          <p:grpSpPr>
            <a:xfrm rot="5400000">
              <a:off x="3419872" y="1340768"/>
              <a:ext cx="4536504" cy="3450840"/>
              <a:chOff x="2144857" y="1556792"/>
              <a:chExt cx="4536504" cy="3450840"/>
            </a:xfrm>
          </p:grpSpPr>
          <p:pic>
            <p:nvPicPr>
              <p:cNvPr id="2" name="Grafik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0928" b="80534" l="6003" r="97317">
                            <a14:foregroundMark x1="93770" y1="49060" x2="93770" y2="490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400" b="20201"/>
              <a:stretch/>
            </p:blipFill>
            <p:spPr>
              <a:xfrm>
                <a:off x="2144857" y="1556792"/>
                <a:ext cx="4536504" cy="1714775"/>
              </a:xfrm>
              <a:prstGeom prst="rect">
                <a:avLst/>
              </a:prstGeom>
            </p:spPr>
          </p:pic>
          <p:pic>
            <p:nvPicPr>
              <p:cNvPr id="3" name="Grafik 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307" b="75622" l="2092" r="9718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839"/>
              <a:stretch/>
            </p:blipFill>
            <p:spPr>
              <a:xfrm rot="840000" flipH="1">
                <a:off x="2879136" y="2897057"/>
                <a:ext cx="3600400" cy="2110575"/>
              </a:xfrm>
              <a:prstGeom prst="rect">
                <a:avLst/>
              </a:prstGeom>
            </p:spPr>
          </p:pic>
        </p:grpSp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576" b="90000" l="13247" r="68013">
                          <a14:foregroundMark x1="42084" y1="69212" x2="42084" y2="69212"/>
                          <a14:foregroundMark x1="36995" y1="80727" x2="36995" y2="80727"/>
                          <a14:foregroundMark x1="50969" y1="82061" x2="50969" y2="82061"/>
                          <a14:foregroundMark x1="41680" y1="83879" x2="41680" y2="83879"/>
                          <a14:foregroundMark x1="44103" y1="84606" x2="44103" y2="846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0" r="29000" b="4851"/>
            <a:stretch/>
          </p:blipFill>
          <p:spPr>
            <a:xfrm>
              <a:off x="7740352" y="1139576"/>
              <a:ext cx="1944216" cy="4194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2127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37281" y="747471"/>
            <a:ext cx="3292906" cy="439054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l="20103" t="36903" r="35763" b="40951"/>
          <a:stretch/>
        </p:blipFill>
        <p:spPr>
          <a:xfrm>
            <a:off x="5724128" y="5413483"/>
            <a:ext cx="2026307" cy="1355731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547561" y="1412776"/>
            <a:ext cx="5557909" cy="4385991"/>
            <a:chOff x="547561" y="1412776"/>
            <a:chExt cx="5557909" cy="4385991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94" b="97576" l="9208" r="89984">
                          <a14:foregroundMark x1="68659" y1="52667" x2="68659" y2="52667"/>
                          <a14:foregroundMark x1="77221" y1="22606" x2="77221" y2="22606"/>
                          <a14:foregroundMark x1="63086" y1="6606" x2="63086" y2="6606"/>
                          <a14:foregroundMark x1="70921" y1="6242" x2="70921" y2="6242"/>
                          <a14:foregroundMark x1="75848" y1="6424" x2="75848" y2="6424"/>
                          <a14:foregroundMark x1="77868" y1="10606" x2="77868" y2="10606"/>
                          <a14:foregroundMark x1="43457" y1="6606" x2="43457" y2="66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r="10401"/>
            <a:stretch/>
          </p:blipFill>
          <p:spPr>
            <a:xfrm rot="21240000">
              <a:off x="547561" y="1469979"/>
              <a:ext cx="2699127" cy="432878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77394" l="9855" r="78837">
                          <a14:foregroundMark x1="41438" y1="24182" x2="41438" y2="24182"/>
                          <a14:foregroundMark x1="39499" y1="46424" x2="39499" y2="46424"/>
                          <a14:foregroundMark x1="45396" y1="45394" x2="45396" y2="45394"/>
                          <a14:foregroundMark x1="43619" y1="45091" x2="43619" y2="45091"/>
                          <a14:foregroundMark x1="20517" y1="50545" x2="20517" y2="50545"/>
                          <a14:foregroundMark x1="64378" y1="49394" x2="64378" y2="49394"/>
                          <a14:foregroundMark x1="65186" y1="52970" x2="65186" y2="52970"/>
                          <a14:foregroundMark x1="66559" y1="54121" x2="66559" y2="54121"/>
                          <a14:foregroundMark x1="64540" y1="51333" x2="64540" y2="51333"/>
                          <a14:foregroundMark x1="62763" y1="48970" x2="62763" y2="48970"/>
                          <a14:foregroundMark x1="65428" y1="49758" x2="65428" y2="49758"/>
                          <a14:foregroundMark x1="65024" y1="49152" x2="65024" y2="49152"/>
                          <a14:foregroundMark x1="64540" y1="48606" x2="64540" y2="48606"/>
                          <a14:foregroundMark x1="64055" y1="48364" x2="64055" y2="48364"/>
                          <a14:foregroundMark x1="63651" y1="47879" x2="63651" y2="47879"/>
                          <a14:foregroundMark x1="63166" y1="47515" x2="63166" y2="47515"/>
                          <a14:foregroundMark x1="62439" y1="47212" x2="62439" y2="47212"/>
                          <a14:foregroundMark x1="44184" y1="44606" x2="44184" y2="44606"/>
                          <a14:foregroundMark x1="39984" y1="44545" x2="39984" y2="44545"/>
                          <a14:foregroundMark x1="66721" y1="53879" x2="66721" y2="53879"/>
                          <a14:foregroundMark x1="66559" y1="53152" x2="66559" y2="53152"/>
                          <a14:foregroundMark x1="66559" y1="52606" x2="66559" y2="52606"/>
                          <a14:foregroundMark x1="66074" y1="50970" x2="66074" y2="50970"/>
                          <a14:foregroundMark x1="66317" y1="51818" x2="66317" y2="51818"/>
                          <a14:foregroundMark x1="66963" y1="54303" x2="66963" y2="54303"/>
                          <a14:foregroundMark x1="67124" y1="54545" x2="67124" y2="54545"/>
                          <a14:foregroundMark x1="17771" y1="54364" x2="17771" y2="54364"/>
                          <a14:foregroundMark x1="17851" y1="53636" x2="17851" y2="53636"/>
                          <a14:foregroundMark x1="18174" y1="51939" x2="18174" y2="51939"/>
                          <a14:foregroundMark x1="18659" y1="50667" x2="18659" y2="50667"/>
                          <a14:foregroundMark x1="18336" y1="51455" x2="18336" y2="51455"/>
                          <a14:foregroundMark x1="18013" y1="52545" x2="18013" y2="52545"/>
                          <a14:foregroundMark x1="17932" y1="53030" x2="17932" y2="53030"/>
                          <a14:foregroundMark x1="17771" y1="54000" x2="17771" y2="54000"/>
                          <a14:foregroundMark x1="17528" y1="54909" x2="17528" y2="54909"/>
                          <a14:foregroundMark x1="60824" y1="42000" x2="60824" y2="42000"/>
                          <a14:foregroundMark x1="60097" y1="42667" x2="60097" y2="42667"/>
                          <a14:foregroundMark x1="59047" y1="43273" x2="59047" y2="43273"/>
                          <a14:foregroundMark x1="24233" y1="41091" x2="24233" y2="41091"/>
                          <a14:foregroundMark x1="25040" y1="41515" x2="25040" y2="41515"/>
                          <a14:foregroundMark x1="25444" y1="42061" x2="25444" y2="42061"/>
                          <a14:foregroundMark x1="26252" y1="42424" x2="26252" y2="42424"/>
                          <a14:foregroundMark x1="26737" y1="42848" x2="26737" y2="42848"/>
                          <a14:foregroundMark x1="27383" y1="43273" x2="27383" y2="43273"/>
                          <a14:foregroundMark x1="69790" y1="36242" x2="69790" y2="36242"/>
                          <a14:foregroundMark x1="72132" y1="30848" x2="72132" y2="30848"/>
                          <a14:foregroundMark x1="77706" y1="30606" x2="77706" y2="30606"/>
                          <a14:foregroundMark x1="73829" y1="30182" x2="73829" y2="30182"/>
                          <a14:foregroundMark x1="71567" y1="29818" x2="71567" y2="29818"/>
                          <a14:foregroundMark x1="77787" y1="32970" x2="77787" y2="32970"/>
                          <a14:foregroundMark x1="66236" y1="51333" x2="66236" y2="51333"/>
                          <a14:foregroundMark x1="65994" y1="50303" x2="65994" y2="50303"/>
                          <a14:foregroundMark x1="66721" y1="52788" x2="66721" y2="52788"/>
                          <a14:foregroundMark x1="67044" y1="54000" x2="67044" y2="54000"/>
                          <a14:foregroundMark x1="67205" y1="54364" x2="67205" y2="54364"/>
                          <a14:foregroundMark x1="67205" y1="54848" x2="67205" y2="54848"/>
                          <a14:foregroundMark x1="17447" y1="55152" x2="17447" y2="55152"/>
                          <a14:foregroundMark x1="17528" y1="54364" x2="17528" y2="54364"/>
                          <a14:foregroundMark x1="18417" y1="51091" x2="18417" y2="510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" r="21601" b="22264"/>
            <a:stretch/>
          </p:blipFill>
          <p:spPr>
            <a:xfrm>
              <a:off x="3275856" y="1412776"/>
              <a:ext cx="2829614" cy="4189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739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091" l="5250" r="95880">
                        <a14:foregroundMark x1="8401" y1="59091" x2="8401" y2="5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3739344" cy="49857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05338"/>
            <a:ext cx="4464496" cy="59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7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626688" y="2708920"/>
            <a:ext cx="1321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>
            <a:off x="2935915" y="3223117"/>
            <a:ext cx="1063842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234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  <a:endParaRPr lang="de-DE" sz="105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Bare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Metal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 flipV="1">
            <a:off x="932655" y="4492872"/>
            <a:ext cx="860585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Bildschirmpräsentation (4:3)</PresentationFormat>
  <Paragraphs>202</Paragraphs>
  <Slides>34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4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123</cp:revision>
  <dcterms:created xsi:type="dcterms:W3CDTF">2016-06-30T08:52:21Z</dcterms:created>
  <dcterms:modified xsi:type="dcterms:W3CDTF">2017-02-27T09:11:29Z</dcterms:modified>
</cp:coreProperties>
</file>